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4"/>
  </p:sldMasterIdLst>
  <p:notesMasterIdLst>
    <p:notesMasterId r:id="rId14"/>
  </p:notesMasterIdLst>
  <p:handoutMasterIdLst>
    <p:handoutMasterId r:id="rId15"/>
  </p:handoutMasterIdLst>
  <p:sldIdLst>
    <p:sldId id="487" r:id="rId5"/>
    <p:sldId id="488" r:id="rId6"/>
    <p:sldId id="479" r:id="rId7"/>
    <p:sldId id="489" r:id="rId8"/>
    <p:sldId id="491" r:id="rId9"/>
    <p:sldId id="493" r:id="rId10"/>
    <p:sldId id="495" r:id="rId11"/>
    <p:sldId id="492" r:id="rId12"/>
    <p:sldId id="486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68BB04E9-9B4A-CA43-A84C-ABF69A030FA0}">
          <p14:sldIdLst/>
        </p14:section>
        <p14:section name="Dark Mode" id="{3265CC99-804D-E44F-947D-9D4FB0FFE91D}">
          <p14:sldIdLst>
            <p14:sldId id="487"/>
            <p14:sldId id="488"/>
            <p14:sldId id="479"/>
            <p14:sldId id="489"/>
            <p14:sldId id="491"/>
            <p14:sldId id="493"/>
            <p14:sldId id="495"/>
            <p14:sldId id="492"/>
            <p14:sldId id="4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E6D7"/>
    <a:srgbClr val="00E6DC"/>
    <a:srgbClr val="00EBDC"/>
    <a:srgbClr val="00F0DC"/>
    <a:srgbClr val="00F5DC"/>
    <a:srgbClr val="00F3DF"/>
    <a:srgbClr val="00FFDF"/>
    <a:srgbClr val="00FFFA"/>
    <a:srgbClr val="F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409E9-9E71-F94B-A455-0F59CD6CA409}" v="100" dt="2021-06-15T06:10:45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3"/>
    <p:restoredTop sz="83537"/>
  </p:normalViewPr>
  <p:slideViewPr>
    <p:cSldViewPr snapToGrid="0" snapToObjects="1">
      <p:cViewPr>
        <p:scale>
          <a:sx n="75" d="100"/>
          <a:sy n="75" d="100"/>
        </p:scale>
        <p:origin x="1776" y="840"/>
      </p:cViewPr>
      <p:guideLst/>
    </p:cSldViewPr>
  </p:slideViewPr>
  <p:outlineViewPr>
    <p:cViewPr>
      <p:scale>
        <a:sx n="33" d="100"/>
        <a:sy n="33" d="100"/>
      </p:scale>
      <p:origin x="0" y="-2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31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3DB85A-7DA3-6244-A0E1-D5FD9B1FC8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1F32-5D3B-4945-A29C-6468DDF9A1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72FF-6494-4449-B191-FB7F21CAE870}" type="datetimeFigureOut">
              <a:rPr lang="en-NL" smtClean="0"/>
              <a:t>6/10/21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AB336-9888-0143-99A8-80335631C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34D61-B6D3-9145-89FA-F60EA5180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0BB9A-47FC-AD43-BC53-BF2AB57B7E0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6393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F5217-9854-644F-99C8-2C5B7155282B}" type="datetimeFigureOut">
              <a:rPr lang="en-NL" smtClean="0"/>
              <a:t>6/10/21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AA5E5-BFB6-F345-A775-35A76767FB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217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SPELA IN!!!!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240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Så</a:t>
            </a:r>
            <a:r>
              <a:rPr lang="en-GB" dirty="0"/>
              <a:t>, med den </a:t>
            </a:r>
            <a:r>
              <a:rPr lang="en-GB" dirty="0" err="1"/>
              <a:t>bakgrunden</a:t>
            </a:r>
            <a:r>
              <a:rPr lang="en-GB" dirty="0"/>
              <a:t>, </a:t>
            </a:r>
            <a:r>
              <a:rPr lang="en-GB" dirty="0" err="1"/>
              <a:t>varför</a:t>
            </a:r>
            <a:r>
              <a:rPr lang="en-GB" dirty="0"/>
              <a:t> star jag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tror</a:t>
            </a:r>
            <a:r>
              <a:rPr lang="en-GB" dirty="0"/>
              <a:t> </a:t>
            </a:r>
            <a:r>
              <a:rPr lang="en-GB" dirty="0" err="1"/>
              <a:t>mig</a:t>
            </a:r>
            <a:r>
              <a:rPr lang="en-GB" dirty="0"/>
              <a:t> ha </a:t>
            </a:r>
            <a:r>
              <a:rPr lang="en-GB" dirty="0" err="1"/>
              <a:t>något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delge</a:t>
            </a:r>
            <a:r>
              <a:rPr lang="en-GB" dirty="0"/>
              <a:t> er om testing?</a:t>
            </a:r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r>
              <a:rPr lang="en-GB" dirty="0"/>
              <a:t>* Jag har </a:t>
            </a:r>
            <a:r>
              <a:rPr lang="en-GB" dirty="0" err="1"/>
              <a:t>brottats</a:t>
            </a:r>
            <a:r>
              <a:rPr lang="en-GB" dirty="0"/>
              <a:t> med den </a:t>
            </a:r>
            <a:r>
              <a:rPr lang="en-GB" dirty="0" err="1"/>
              <a:t>frågan</a:t>
            </a:r>
            <a:r>
              <a:rPr lang="en-GB" dirty="0"/>
              <a:t> </a:t>
            </a:r>
            <a:r>
              <a:rPr lang="en-GB" dirty="0" err="1"/>
              <a:t>enda</a:t>
            </a:r>
            <a:r>
              <a:rPr lang="en-GB" dirty="0"/>
              <a:t> sedan jag </a:t>
            </a:r>
            <a:r>
              <a:rPr lang="en-GB" dirty="0" err="1"/>
              <a:t>började</a:t>
            </a:r>
            <a:r>
              <a:rPr lang="en-GB" dirty="0"/>
              <a:t> </a:t>
            </a:r>
            <a:r>
              <a:rPr lang="en-GB" dirty="0" err="1"/>
              <a:t>koda</a:t>
            </a:r>
            <a:r>
              <a:rPr lang="en-GB" dirty="0"/>
              <a:t> web </a:t>
            </a:r>
            <a:r>
              <a:rPr lang="en-GB" dirty="0" err="1"/>
              <a:t>och</a:t>
            </a:r>
            <a:r>
              <a:rPr lang="en-GB" dirty="0"/>
              <a:t> har </a:t>
            </a:r>
            <a:r>
              <a:rPr lang="en-GB" dirty="0" err="1"/>
              <a:t>testat</a:t>
            </a:r>
            <a:r>
              <a:rPr lang="en-GB" dirty="0"/>
              <a:t> lite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varianter</a:t>
            </a:r>
            <a:br>
              <a:rPr lang="en-GB" dirty="0"/>
            </a:br>
            <a:r>
              <a:rPr lang="en-GB" dirty="0"/>
              <a:t>** </a:t>
            </a:r>
            <a:r>
              <a:rPr lang="en-GB" dirty="0" err="1"/>
              <a:t>testat</a:t>
            </a:r>
            <a:r>
              <a:rPr lang="en-GB" dirty="0"/>
              <a:t>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strategier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projekt</a:t>
            </a:r>
            <a:endParaRPr lang="en-GB" dirty="0"/>
          </a:p>
          <a:p>
            <a:r>
              <a:rPr lang="en-GB" dirty="0"/>
              <a:t>**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ett</a:t>
            </a:r>
            <a:r>
              <a:rPr lang="en-GB" dirty="0"/>
              <a:t> </a:t>
            </a:r>
            <a:r>
              <a:rPr lang="en-GB" dirty="0" err="1"/>
              <a:t>år</a:t>
            </a:r>
            <a:r>
              <a:rPr lang="en-GB" dirty="0"/>
              <a:t> sedan </a:t>
            </a:r>
            <a:r>
              <a:rPr lang="en-GB" dirty="0" err="1"/>
              <a:t>läste</a:t>
            </a:r>
            <a:r>
              <a:rPr lang="en-GB" dirty="0"/>
              <a:t> jag </a:t>
            </a:r>
            <a:r>
              <a:rPr lang="en-GB" dirty="0" err="1"/>
              <a:t>ett</a:t>
            </a:r>
            <a:r>
              <a:rPr lang="en-GB" dirty="0"/>
              <a:t> par </a:t>
            </a:r>
            <a:r>
              <a:rPr lang="en-GB" dirty="0" err="1"/>
              <a:t>artiklar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Kent C. </a:t>
            </a:r>
            <a:r>
              <a:rPr lang="en-GB" dirty="0" err="1"/>
              <a:t>Dodds</a:t>
            </a:r>
            <a:endParaRPr lang="en-GB" dirty="0"/>
          </a:p>
          <a:p>
            <a:r>
              <a:rPr lang="en-GB" dirty="0"/>
              <a:t>** </a:t>
            </a:r>
            <a:r>
              <a:rPr lang="en-GB" dirty="0" err="1"/>
              <a:t>Försökt</a:t>
            </a:r>
            <a:r>
              <a:rPr lang="en-GB" dirty="0"/>
              <a:t> </a:t>
            </a:r>
            <a:r>
              <a:rPr lang="en-GB" dirty="0" err="1"/>
              <a:t>implementera</a:t>
            </a:r>
            <a:r>
              <a:rPr lang="en-GB" dirty="0"/>
              <a:t> de </a:t>
            </a:r>
            <a:r>
              <a:rPr lang="en-GB" dirty="0" err="1"/>
              <a:t>ideerna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senaste</a:t>
            </a:r>
            <a:r>
              <a:rPr lang="en-GB" dirty="0"/>
              <a:t> </a:t>
            </a:r>
            <a:r>
              <a:rPr lang="en-GB" dirty="0" err="1"/>
              <a:t>projektet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606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frågor!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023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* Continous deployment =&gt; agilt arbetsätt medsmå snabba iterationer =&gt; glada utvecklare och kunder</a:t>
            </a:r>
          </a:p>
          <a:p>
            <a:r>
              <a:rPr lang="en-SE" dirty="0"/>
              <a:t>* Tester tvingar oss att skriva kod som idiomatisk (loose couplings, idiomatisk, accessible, osv)</a:t>
            </a:r>
            <a:br>
              <a:rPr lang="en-SE" dirty="0"/>
            </a:br>
            <a:r>
              <a:rPr lang="en-SE" dirty="0"/>
              <a:t>* Regression, refactoring =&gt;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232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Vi </a:t>
            </a:r>
            <a:r>
              <a:rPr lang="en-GB" dirty="0" err="1"/>
              <a:t>vill</a:t>
            </a:r>
            <a:r>
              <a:rPr lang="en-GB" dirty="0"/>
              <a:t> </a:t>
            </a:r>
            <a:r>
              <a:rPr lang="en-GB" dirty="0" err="1"/>
              <a:t>testa</a:t>
            </a:r>
            <a:r>
              <a:rPr lang="en-GB" dirty="0"/>
              <a:t> det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användaren</a:t>
            </a:r>
            <a:r>
              <a:rPr lang="en-GB" dirty="0"/>
              <a:t>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uppleva</a:t>
            </a:r>
            <a:endParaRPr lang="en-GB" dirty="0"/>
          </a:p>
          <a:p>
            <a:r>
              <a:rPr lang="en-GB" dirty="0"/>
              <a:t>  ** </a:t>
            </a:r>
            <a:r>
              <a:rPr lang="en-GB" dirty="0" err="1"/>
              <a:t>Undvika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mocka</a:t>
            </a:r>
            <a:endParaRPr lang="en-GB" dirty="0"/>
          </a:p>
          <a:p>
            <a:r>
              <a:rPr lang="en-GB" dirty="0"/>
              <a:t>  ** </a:t>
            </a:r>
            <a:r>
              <a:rPr lang="en-GB" dirty="0" err="1"/>
              <a:t>Undvik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testa</a:t>
            </a:r>
            <a:r>
              <a:rPr lang="en-GB" dirty="0"/>
              <a:t> intern state</a:t>
            </a:r>
          </a:p>
          <a:p>
            <a:r>
              <a:rPr lang="en-GB" dirty="0"/>
              <a:t>  ** </a:t>
            </a:r>
            <a:r>
              <a:rPr lang="en-GB" dirty="0" err="1"/>
              <a:t>Inte</a:t>
            </a:r>
            <a:r>
              <a:rPr lang="en-GB" dirty="0"/>
              <a:t> </a:t>
            </a:r>
            <a:r>
              <a:rPr lang="en-GB" dirty="0" err="1"/>
              <a:t>testa</a:t>
            </a:r>
            <a:r>
              <a:rPr lang="en-GB" dirty="0"/>
              <a:t> </a:t>
            </a:r>
            <a:r>
              <a:rPr lang="en-GB" dirty="0" err="1"/>
              <a:t>enskilda</a:t>
            </a:r>
            <a:r>
              <a:rPr lang="en-GB" dirty="0"/>
              <a:t> </a:t>
            </a:r>
            <a:r>
              <a:rPr lang="en-GB" dirty="0" err="1"/>
              <a:t>komponenter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* Cypress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långsamt</a:t>
            </a:r>
            <a:br>
              <a:rPr lang="en-GB" dirty="0"/>
            </a:br>
            <a:endParaRPr lang="en-GB" dirty="0"/>
          </a:p>
          <a:p>
            <a:r>
              <a:rPr lang="en-GB" dirty="0"/>
              <a:t>* Tester </a:t>
            </a:r>
            <a:r>
              <a:rPr lang="en-GB" dirty="0" err="1"/>
              <a:t>måste</a:t>
            </a:r>
            <a:r>
              <a:rPr lang="en-GB" dirty="0"/>
              <a:t> </a:t>
            </a:r>
            <a:r>
              <a:rPr lang="en-GB" dirty="0" err="1"/>
              <a:t>vara</a:t>
            </a:r>
            <a:r>
              <a:rPr lang="en-GB" dirty="0"/>
              <a:t> </a:t>
            </a:r>
            <a:r>
              <a:rPr lang="en-GB" dirty="0" err="1"/>
              <a:t>stabila</a:t>
            </a:r>
            <a:r>
              <a:rPr lang="en-GB" dirty="0"/>
              <a:t>, </a:t>
            </a:r>
            <a:r>
              <a:rPr lang="en-GB" dirty="0" err="1"/>
              <a:t>annars</a:t>
            </a:r>
            <a:r>
              <a:rPr lang="en-GB" dirty="0"/>
              <a:t> </a:t>
            </a:r>
            <a:r>
              <a:rPr lang="en-GB" dirty="0" err="1"/>
              <a:t>slutar</a:t>
            </a:r>
            <a:r>
              <a:rPr lang="en-GB" dirty="0"/>
              <a:t> man </a:t>
            </a:r>
            <a:r>
              <a:rPr lang="en-GB" dirty="0" err="1"/>
              <a:t>lita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den </a:t>
            </a:r>
            <a:r>
              <a:rPr lang="en-GB" dirty="0">
                <a:sym typeface="Wingdings" pitchFamily="2" charset="2"/>
              </a:rPr>
              <a:t> </a:t>
            </a:r>
            <a:br>
              <a:rPr lang="en-GB" dirty="0"/>
            </a:b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764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https://</a:t>
            </a:r>
            <a:r>
              <a:rPr lang="en-GB" dirty="0" err="1"/>
              <a:t>qawww.volvocars.com</a:t>
            </a:r>
            <a:r>
              <a:rPr lang="en-GB" dirty="0"/>
              <a:t>/se/</a:t>
            </a:r>
            <a:r>
              <a:rPr lang="en-GB" dirty="0" err="1"/>
              <a:t>order-request?token</a:t>
            </a:r>
            <a:r>
              <a:rPr lang="en-GB" dirty="0"/>
              <a:t>=18406235982683101018</a:t>
            </a:r>
          </a:p>
          <a:p>
            <a:r>
              <a:rPr lang="en-GB" dirty="0"/>
              <a:t>* </a:t>
            </a:r>
            <a:r>
              <a:rPr lang="en-GB" dirty="0" err="1"/>
              <a:t>Enkelt</a:t>
            </a:r>
            <a:r>
              <a:rPr lang="en-GB" dirty="0"/>
              <a:t> </a:t>
            </a:r>
            <a:r>
              <a:rPr lang="en-GB" dirty="0" err="1"/>
              <a:t>formulär</a:t>
            </a:r>
            <a:endParaRPr lang="en-GB" dirty="0"/>
          </a:p>
          <a:p>
            <a:r>
              <a:rPr lang="en-GB" dirty="0"/>
              <a:t>* Lazy loading </a:t>
            </a:r>
            <a:r>
              <a:rPr lang="en-GB" dirty="0" err="1"/>
              <a:t>av</a:t>
            </a:r>
            <a:r>
              <a:rPr lang="en-GB" dirty="0"/>
              <a:t> data</a:t>
            </a:r>
          </a:p>
          <a:p>
            <a:r>
              <a:rPr lang="en-GB" dirty="0"/>
              <a:t>* Integration </a:t>
            </a:r>
            <a:r>
              <a:rPr lang="en-GB" dirty="0" err="1"/>
              <a:t>för</a:t>
            </a:r>
            <a:r>
              <a:rPr lang="en-GB" dirty="0"/>
              <a:t> autocomplete</a:t>
            </a:r>
          </a:p>
          <a:p>
            <a:r>
              <a:rPr lang="en-GB" dirty="0"/>
              <a:t>* </a:t>
            </a:r>
            <a:r>
              <a:rPr lang="en-GB" dirty="0" err="1"/>
              <a:t>Obligatoriska</a:t>
            </a:r>
            <a:r>
              <a:rPr lang="en-GB" dirty="0"/>
              <a:t> </a:t>
            </a:r>
            <a:r>
              <a:rPr lang="en-GB" dirty="0" err="1"/>
              <a:t>fält</a:t>
            </a:r>
            <a:endParaRPr lang="en-GB" dirty="0"/>
          </a:p>
          <a:p>
            <a:r>
              <a:rPr lang="en-GB" dirty="0"/>
              <a:t>* Confirmation page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554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Var </a:t>
            </a:r>
            <a:r>
              <a:rPr lang="en-GB" dirty="0" err="1"/>
              <a:t>lägger</a:t>
            </a:r>
            <a:r>
              <a:rPr lang="en-GB" dirty="0"/>
              <a:t> vi </a:t>
            </a:r>
            <a:r>
              <a:rPr lang="en-GB" dirty="0" err="1"/>
              <a:t>testfilen</a:t>
            </a:r>
            <a:r>
              <a:rPr lang="en-GB" dirty="0"/>
              <a:t>?</a:t>
            </a:r>
          </a:p>
          <a:p>
            <a:r>
              <a:rPr lang="en-GB" dirty="0"/>
              <a:t>* </a:t>
            </a:r>
            <a:r>
              <a:rPr lang="en-GB" dirty="0" err="1"/>
              <a:t>Ramverk</a:t>
            </a:r>
            <a:endParaRPr lang="en-GB" dirty="0"/>
          </a:p>
          <a:p>
            <a:r>
              <a:rPr lang="en-GB" dirty="0"/>
              <a:t>** jest</a:t>
            </a:r>
          </a:p>
          <a:p>
            <a:r>
              <a:rPr lang="en-GB" dirty="0"/>
              <a:t>** @testing-library/react (Kent C. </a:t>
            </a:r>
            <a:r>
              <a:rPr lang="en-GB" dirty="0" err="1"/>
              <a:t>Dodds</a:t>
            </a:r>
            <a:r>
              <a:rPr lang="en-GB" dirty="0"/>
              <a:t>)</a:t>
            </a:r>
          </a:p>
          <a:p>
            <a:r>
              <a:rPr lang="en-GB" dirty="0"/>
              <a:t>* </a:t>
            </a:r>
            <a:r>
              <a:rPr lang="en-GB" dirty="0" err="1"/>
              <a:t>Hur</a:t>
            </a:r>
            <a:r>
              <a:rPr lang="en-GB" dirty="0"/>
              <a:t> </a:t>
            </a:r>
            <a:r>
              <a:rPr lang="en-GB" dirty="0" err="1"/>
              <a:t>strukturerar</a:t>
            </a:r>
            <a:r>
              <a:rPr lang="en-GB" dirty="0"/>
              <a:t> vi </a:t>
            </a:r>
            <a:r>
              <a:rPr lang="en-GB" dirty="0" err="1"/>
              <a:t>filen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* Context, theming</a:t>
            </a:r>
          </a:p>
          <a:p>
            <a:endParaRPr lang="en-GB" dirty="0"/>
          </a:p>
          <a:p>
            <a:r>
              <a:rPr lang="en-GB" dirty="0"/>
              <a:t>* MSW + fixtures</a:t>
            </a:r>
          </a:p>
          <a:p>
            <a:endParaRPr lang="en-GB" dirty="0"/>
          </a:p>
          <a:p>
            <a:r>
              <a:rPr lang="en-GB" dirty="0"/>
              <a:t>* </a:t>
            </a:r>
            <a:r>
              <a:rPr lang="en-GB" dirty="0" err="1"/>
              <a:t>Använd</a:t>
            </a:r>
            <a:r>
              <a:rPr lang="en-GB" dirty="0"/>
              <a:t> </a:t>
            </a:r>
            <a:r>
              <a:rPr lang="en-GB" dirty="0" err="1"/>
              <a:t>inte</a:t>
            </a:r>
            <a:r>
              <a:rPr lang="en-GB" dirty="0"/>
              <a:t> </a:t>
            </a:r>
            <a:r>
              <a:rPr lang="en-GB" dirty="0" err="1"/>
              <a:t>css</a:t>
            </a:r>
            <a:r>
              <a:rPr lang="en-GB" dirty="0"/>
              <a:t> queries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komma</a:t>
            </a:r>
            <a:r>
              <a:rPr lang="en-GB" dirty="0"/>
              <a:t> </a:t>
            </a:r>
            <a:r>
              <a:rPr lang="en-GB" dirty="0" err="1"/>
              <a:t>åt</a:t>
            </a:r>
            <a:r>
              <a:rPr lang="en-GB" dirty="0"/>
              <a:t> element, </a:t>
            </a:r>
            <a:r>
              <a:rPr lang="en-GB" dirty="0" err="1"/>
              <a:t>använd</a:t>
            </a:r>
            <a:r>
              <a:rPr lang="en-GB" dirty="0"/>
              <a:t> det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användaren</a:t>
            </a:r>
            <a:r>
              <a:rPr lang="en-GB" dirty="0"/>
              <a:t> ser (role </a:t>
            </a:r>
            <a:r>
              <a:rPr lang="en-GB" dirty="0" err="1"/>
              <a:t>på</a:t>
            </a:r>
            <a:r>
              <a:rPr lang="en-GB" dirty="0"/>
              <a:t> element + text)</a:t>
            </a:r>
          </a:p>
          <a:p>
            <a:endParaRPr lang="en-GB" dirty="0"/>
          </a:p>
          <a:p>
            <a:r>
              <a:rPr lang="en-GB" dirty="0"/>
              <a:t>* Snapshot bra </a:t>
            </a:r>
            <a:r>
              <a:rPr lang="en-GB" dirty="0" err="1"/>
              <a:t>för</a:t>
            </a:r>
            <a:r>
              <a:rPr lang="en-GB" dirty="0"/>
              <a:t> json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019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Frågor?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232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AA5E5-BFB6-F345-A775-35A76767FB20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60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esentation Title Placeholder - Dark Cover">
            <a:extLst>
              <a:ext uri="{FF2B5EF4-FFF2-40B4-BE49-F238E27FC236}">
                <a16:creationId xmlns:a16="http://schemas.microsoft.com/office/drawing/2014/main" id="{0E0C4AE8-0ADF-344C-A602-06A158D8D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6065" y="2978388"/>
            <a:ext cx="7375146" cy="1874823"/>
          </a:xfrm>
          <a:prstGeom prst="rect">
            <a:avLst/>
          </a:prstGeom>
        </p:spPr>
        <p:txBody>
          <a:bodyPr lIns="90000" bIns="46800" anchor="b" anchorCtr="0">
            <a:noAutofit/>
          </a:bodyPr>
          <a:lstStyle>
            <a:lvl1pPr algn="l">
              <a:lnSpc>
                <a:spcPct val="85000"/>
              </a:lnSpc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Presentation Title Goes Here</a:t>
            </a:r>
            <a:endParaRPr lang="en-NL" dirty="0"/>
          </a:p>
        </p:txBody>
      </p:sp>
      <p:sp>
        <p:nvSpPr>
          <p:cNvPr id="27" name="Presenter Name Placeholder - Dark Cover">
            <a:extLst>
              <a:ext uri="{FF2B5EF4-FFF2-40B4-BE49-F238E27FC236}">
                <a16:creationId xmlns:a16="http://schemas.microsoft.com/office/drawing/2014/main" id="{84E09D75-C73B-2F40-B25E-B2EF61921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57661" y="5200772"/>
            <a:ext cx="7362086" cy="331233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endParaRPr lang="en-NL" dirty="0"/>
          </a:p>
        </p:txBody>
      </p:sp>
      <p:pic>
        <p:nvPicPr>
          <p:cNvPr id="28" name="Valtech Logo - Dark Cover">
            <a:extLst>
              <a:ext uri="{FF2B5EF4-FFF2-40B4-BE49-F238E27FC236}">
                <a16:creationId xmlns:a16="http://schemas.microsoft.com/office/drawing/2014/main" id="{B115E4A7-7E38-9A48-A490-D7570115F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838" y="1363924"/>
            <a:ext cx="1178927" cy="240021"/>
          </a:xfrm>
          <a:prstGeom prst="rect">
            <a:avLst/>
          </a:prstGeom>
        </p:spPr>
      </p:pic>
      <p:sp>
        <p:nvSpPr>
          <p:cNvPr id="29" name="Presenter Title Placeholder - Dark Cover">
            <a:extLst>
              <a:ext uri="{FF2B5EF4-FFF2-40B4-BE49-F238E27FC236}">
                <a16:creationId xmlns:a16="http://schemas.microsoft.com/office/drawing/2014/main" id="{9C749DB5-E69B-FE42-8618-FEAF5E3A26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371" y="5496381"/>
            <a:ext cx="7375525" cy="36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30" name="Slide Number Placeholder - Dark Cover">
            <a:extLst>
              <a:ext uri="{FF2B5EF4-FFF2-40B4-BE49-F238E27FC236}">
                <a16:creationId xmlns:a16="http://schemas.microsoft.com/office/drawing/2014/main" id="{1BE55F08-0878-9F46-9FC2-36AF44372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51F392-0E0E-D345-8D4B-CF447BB7690E}"/>
              </a:ext>
            </a:extLst>
          </p:cNvPr>
          <p:cNvSpPr/>
          <p:nvPr userDrawn="1"/>
        </p:nvSpPr>
        <p:spPr>
          <a:xfrm>
            <a:off x="1524000" y="1935163"/>
            <a:ext cx="9144000" cy="2990088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57F921A7-4316-754A-9778-0A38BB286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sh Graphic - Dark Agenda">
            <a:extLst>
              <a:ext uri="{FF2B5EF4-FFF2-40B4-BE49-F238E27FC236}">
                <a16:creationId xmlns:a16="http://schemas.microsoft.com/office/drawing/2014/main" id="{CB156D84-CF7A-5C46-9EAF-0F50E10260A9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icture Placeholder - Dark Agenda">
            <a:extLst>
              <a:ext uri="{FF2B5EF4-FFF2-40B4-BE49-F238E27FC236}">
                <a16:creationId xmlns:a16="http://schemas.microsoft.com/office/drawing/2014/main" id="{228CABEA-94FE-AB4B-BC10-E8E9DEC1B09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924798" y="0"/>
            <a:ext cx="426720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28" name="Heading Placeholder - Dark Agenda">
            <a:extLst>
              <a:ext uri="{FF2B5EF4-FFF2-40B4-BE49-F238E27FC236}">
                <a16:creationId xmlns:a16="http://schemas.microsoft.com/office/drawing/2014/main" id="{01422AD2-E019-4740-83A2-060DAA663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073049"/>
            <a:ext cx="6400801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10" name="Body Copy Placeholder - Dark Agenda">
            <a:extLst>
              <a:ext uri="{FF2B5EF4-FFF2-40B4-BE49-F238E27FC236}">
                <a16:creationId xmlns:a16="http://schemas.microsoft.com/office/drawing/2014/main" id="{94F0D8C3-A09D-7C44-9452-0F36C9864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820" y="2059615"/>
            <a:ext cx="6397580" cy="3645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627063" algn="l"/>
              </a:tabLst>
              <a:defRPr sz="1800"/>
            </a:lvl1pPr>
          </a:lstStyle>
          <a:p>
            <a:pPr lvl="0"/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</a:p>
        </p:txBody>
      </p:sp>
      <p:sp>
        <p:nvSpPr>
          <p:cNvPr id="8" name="Slide Number Placeholder - Dark Agenda">
            <a:extLst>
              <a:ext uri="{FF2B5EF4-FFF2-40B4-BE49-F238E27FC236}">
                <a16:creationId xmlns:a16="http://schemas.microsoft.com/office/drawing/2014/main" id="{55DAA81A-0A55-C74D-901B-A9CFED9B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ooter Placeholder - Dark Master">
            <a:extLst>
              <a:ext uri="{FF2B5EF4-FFF2-40B4-BE49-F238E27FC236}">
                <a16:creationId xmlns:a16="http://schemas.microsoft.com/office/drawing/2014/main" id="{6404CF1D-0F96-EB4A-8795-08418F916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4828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Section Divider ">
    <p:bg>
      <p:bgPr>
        <a:gradFill>
          <a:gsLst>
            <a:gs pos="14000">
              <a:schemeClr val="bg1"/>
            </a:gs>
            <a:gs pos="70000">
              <a:schemeClr val="bg1">
                <a:alpha val="0"/>
              </a:schemeClr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- Dark Section Divider">
            <a:extLst>
              <a:ext uri="{FF2B5EF4-FFF2-40B4-BE49-F238E27FC236}">
                <a16:creationId xmlns:a16="http://schemas.microsoft.com/office/drawing/2014/main" id="{4417B31C-4F2B-1241-AD56-8278C1133A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4000" y="0"/>
            <a:ext cx="10668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7937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6" name="Gradient - Dark Section Divider">
            <a:extLst>
              <a:ext uri="{FF2B5EF4-FFF2-40B4-BE49-F238E27FC236}">
                <a16:creationId xmlns:a16="http://schemas.microsoft.com/office/drawing/2014/main" id="{9644E215-2ACC-154F-BF36-C9AB648EA1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0"/>
            <a:ext cx="6717323" cy="6858000"/>
          </a:xfrm>
          <a:prstGeom prst="rect">
            <a:avLst/>
          </a:prstGeom>
          <a:gradFill>
            <a:gsLst>
              <a:gs pos="45000">
                <a:schemeClr val="tx1"/>
              </a:gs>
              <a:gs pos="84000">
                <a:schemeClr val="tx1">
                  <a:alpha val="0"/>
                </a:schemeClr>
              </a:gs>
            </a:gsLst>
            <a:lin ang="600000" scaled="0"/>
          </a:gradFill>
        </p:spPr>
        <p:txBody>
          <a:bodyPr/>
          <a:lstStyle>
            <a:lvl1pPr marL="7937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Dash Graphic - Dark Section Divider">
            <a:extLst>
              <a:ext uri="{FF2B5EF4-FFF2-40B4-BE49-F238E27FC236}">
                <a16:creationId xmlns:a16="http://schemas.microsoft.com/office/drawing/2014/main" id="{D86993A3-A9D2-1848-A78B-99AEFE7627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685800"/>
            <a:ext cx="752475" cy="12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7937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ection Title Placeholder - Dark Section Divider">
            <a:extLst>
              <a:ext uri="{FF2B5EF4-FFF2-40B4-BE49-F238E27FC236}">
                <a16:creationId xmlns:a16="http://schemas.microsoft.com/office/drawing/2014/main" id="{5DC0BEC4-F466-6447-BBB5-654BA9F9F79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96720" y="1789080"/>
            <a:ext cx="4600651" cy="4194240"/>
          </a:xfrm>
          <a:effectLst/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6000" b="1" i="0" spc="0">
                <a:solidFill>
                  <a:schemeClr val="bg1"/>
                </a:solidFill>
                <a:effectLst>
                  <a:glow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Section Title Goes Here</a:t>
            </a:r>
            <a:endParaRPr lang="en-NL" dirty="0"/>
          </a:p>
        </p:txBody>
      </p:sp>
      <p:sp>
        <p:nvSpPr>
          <p:cNvPr id="12" name="Subheading Placeholder - Dark Section Divider">
            <a:extLst>
              <a:ext uri="{FF2B5EF4-FFF2-40B4-BE49-F238E27FC236}">
                <a16:creationId xmlns:a16="http://schemas.microsoft.com/office/drawing/2014/main" id="{35357847-54BA-4448-B159-7770CAE436E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3500" y="1016781"/>
            <a:ext cx="4572000" cy="4475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FontTx/>
              <a:buNone/>
              <a:defRPr sz="4000" b="0" i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b="0" i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Section 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6130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ext Only (Impactfu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ing Placeholder - Dark Impactful">
            <a:extLst>
              <a:ext uri="{FF2B5EF4-FFF2-40B4-BE49-F238E27FC236}">
                <a16:creationId xmlns:a16="http://schemas.microsoft.com/office/drawing/2014/main" id="{9CC6AAC5-D915-E448-AF76-6D1595AE7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501" y="1072245"/>
            <a:ext cx="10076399" cy="515075"/>
          </a:xfrm>
          <a:prstGeom prst="rect">
            <a:avLst/>
          </a:prstGeom>
        </p:spPr>
        <p:txBody>
          <a:bodyPr rIns="0" bIns="0" anchor="t" anchorCtr="0">
            <a:noAutofit/>
          </a:bodyPr>
          <a:lstStyle>
            <a:lvl1pPr defTabSz="457200">
              <a:defRPr sz="4000" b="0" i="0" spc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Informative subhead</a:t>
            </a:r>
            <a:endParaRPr lang="en-NL" dirty="0"/>
          </a:p>
        </p:txBody>
      </p:sp>
      <p:sp>
        <p:nvSpPr>
          <p:cNvPr id="3" name="Body Copy Placeholder - Dark Impactful">
            <a:extLst>
              <a:ext uri="{FF2B5EF4-FFF2-40B4-BE49-F238E27FC236}">
                <a16:creationId xmlns:a16="http://schemas.microsoft.com/office/drawing/2014/main" id="{D41D900A-AA64-224E-8746-1808986863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445" y="1991728"/>
            <a:ext cx="10051115" cy="4167592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/>
            </a:lvl2pPr>
            <a:lvl3pPr marL="914400" indent="0">
              <a:lnSpc>
                <a:spcPct val="100000"/>
              </a:lnSpc>
              <a:buNone/>
              <a:defRPr/>
            </a:lvl3pPr>
            <a:lvl4pPr marL="1371600" indent="0">
              <a:lnSpc>
                <a:spcPct val="100000"/>
              </a:lnSpc>
              <a:buNone/>
              <a:defRPr/>
            </a:lvl4pPr>
            <a:lvl5pPr marL="1828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 dirty="0"/>
              <a:t>Your impactful message can go here.</a:t>
            </a:r>
            <a:endParaRPr lang="en-NL" dirty="0"/>
          </a:p>
        </p:txBody>
      </p:sp>
      <p:sp>
        <p:nvSpPr>
          <p:cNvPr id="16" name="Dash Graphic - Dark Impactful">
            <a:extLst>
              <a:ext uri="{FF2B5EF4-FFF2-40B4-BE49-F238E27FC236}">
                <a16:creationId xmlns:a16="http://schemas.microsoft.com/office/drawing/2014/main" id="{57269028-9684-A945-AF52-8F26668824FD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Slide Number Placeholder - Dark Impactful">
            <a:extLst>
              <a:ext uri="{FF2B5EF4-FFF2-40B4-BE49-F238E27FC236}">
                <a16:creationId xmlns:a16="http://schemas.microsoft.com/office/drawing/2014/main" id="{7DDF430D-A664-4E4C-AA86-03DE2F623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01CDFEEF-0E4C-A74D-8F07-C05B4034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1415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ext Onl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sy Copy Placeholder - Dark 2 Column">
            <a:extLst>
              <a:ext uri="{FF2B5EF4-FFF2-40B4-BE49-F238E27FC236}">
                <a16:creationId xmlns:a16="http://schemas.microsoft.com/office/drawing/2014/main" id="{6DF061F5-8AA5-214E-BF3D-6FEA9E878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75"/>
            <a:ext cx="10982460" cy="3637825"/>
          </a:xfrm>
          <a:prstGeom prst="rect">
            <a:avLst/>
          </a:prstGeom>
        </p:spPr>
        <p:txBody>
          <a:bodyPr numCol="2" spcCol="457200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ing Placeholder - Dark 2 Column">
            <a:extLst>
              <a:ext uri="{FF2B5EF4-FFF2-40B4-BE49-F238E27FC236}">
                <a16:creationId xmlns:a16="http://schemas.microsoft.com/office/drawing/2014/main" id="{6876ABE9-9793-5245-A7F8-3229A048D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04" y="1105774"/>
            <a:ext cx="10069975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Heading goes here</a:t>
            </a:r>
            <a:endParaRPr lang="en-NL" dirty="0"/>
          </a:p>
        </p:txBody>
      </p:sp>
      <p:sp>
        <p:nvSpPr>
          <p:cNvPr id="12" name="Dash Graphic - Dark 2 Column">
            <a:extLst>
              <a:ext uri="{FF2B5EF4-FFF2-40B4-BE49-F238E27FC236}">
                <a16:creationId xmlns:a16="http://schemas.microsoft.com/office/drawing/2014/main" id="{A8B1B47E-47BA-A143-AC42-4114C9BAFAEA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Slide Number Placeholder - Dark 2 Column">
            <a:extLst>
              <a:ext uri="{FF2B5EF4-FFF2-40B4-BE49-F238E27FC236}">
                <a16:creationId xmlns:a16="http://schemas.microsoft.com/office/drawing/2014/main" id="{604E17A8-F9EC-7746-A80D-757D09281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770619F9-E04B-8044-B545-2B80AAA3D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9125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ext &amp;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- Dark Small Image">
            <a:extLst>
              <a:ext uri="{FF2B5EF4-FFF2-40B4-BE49-F238E27FC236}">
                <a16:creationId xmlns:a16="http://schemas.microsoft.com/office/drawing/2014/main" id="{CCE86D56-6C36-0149-8A2A-9D6F62DF78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0400" y="1143000"/>
            <a:ext cx="4571999" cy="4571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4" name="Heading Placeholder - Dark Small Image">
            <a:extLst>
              <a:ext uri="{FF2B5EF4-FFF2-40B4-BE49-F238E27FC236}">
                <a16:creationId xmlns:a16="http://schemas.microsoft.com/office/drawing/2014/main" id="{760443FB-5A0F-364A-9CD5-CA440577E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04" y="1105774"/>
            <a:ext cx="5486399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Heading goes here</a:t>
            </a:r>
            <a:endParaRPr lang="en-NL" dirty="0"/>
          </a:p>
        </p:txBody>
      </p:sp>
      <p:sp>
        <p:nvSpPr>
          <p:cNvPr id="16" name="Body Copy Placeholder - Dark Small Image">
            <a:extLst>
              <a:ext uri="{FF2B5EF4-FFF2-40B4-BE49-F238E27FC236}">
                <a16:creationId xmlns:a16="http://schemas.microsoft.com/office/drawing/2014/main" id="{76B01FF4-12BA-EB45-9869-252C7258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80"/>
            <a:ext cx="5474823" cy="3637825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sh Graphic - Dark Small Image">
            <a:extLst>
              <a:ext uri="{FF2B5EF4-FFF2-40B4-BE49-F238E27FC236}">
                <a16:creationId xmlns:a16="http://schemas.microsoft.com/office/drawing/2014/main" id="{35CA5DDB-BAF4-D448-BCE7-231C3DA34AEC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lide Number Placeholder - Dark Small Image">
            <a:extLst>
              <a:ext uri="{FF2B5EF4-FFF2-40B4-BE49-F238E27FC236}">
                <a16:creationId xmlns:a16="http://schemas.microsoft.com/office/drawing/2014/main" id="{497A7674-0E7D-D647-A662-6AE4ED264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9F44E0F0-DB20-0446-A92D-159FC35B2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7811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Text &amp;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- Dark Large Image">
            <a:extLst>
              <a:ext uri="{FF2B5EF4-FFF2-40B4-BE49-F238E27FC236}">
                <a16:creationId xmlns:a16="http://schemas.microsoft.com/office/drawing/2014/main" id="{B7114D83-78DD-9D49-BDDD-16804430974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24500" y="0"/>
            <a:ext cx="6667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10" name="Heading Placeholder - Dark Large Image">
            <a:extLst>
              <a:ext uri="{FF2B5EF4-FFF2-40B4-BE49-F238E27FC236}">
                <a16:creationId xmlns:a16="http://schemas.microsoft.com/office/drawing/2014/main" id="{E810D892-5A91-F14D-AED7-80ECA9160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721" y="1033798"/>
            <a:ext cx="6400801" cy="1435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Bold Heading Goes Here</a:t>
            </a:r>
            <a:endParaRPr lang="en-NL" dirty="0"/>
          </a:p>
        </p:txBody>
      </p:sp>
      <p:sp>
        <p:nvSpPr>
          <p:cNvPr id="11" name="Bod Copy Placeholder - Dark Large Image">
            <a:extLst>
              <a:ext uri="{FF2B5EF4-FFF2-40B4-BE49-F238E27FC236}">
                <a16:creationId xmlns:a16="http://schemas.microsoft.com/office/drawing/2014/main" id="{83FD9D0E-4AA3-B847-9AD3-4E9A1CF52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1" y="2926947"/>
            <a:ext cx="4089721" cy="3190513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sh Graphic - Dark Large Image">
            <a:extLst>
              <a:ext uri="{FF2B5EF4-FFF2-40B4-BE49-F238E27FC236}">
                <a16:creationId xmlns:a16="http://schemas.microsoft.com/office/drawing/2014/main" id="{2D25018D-D8A4-4B40-A941-4B939F2A2CF6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216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- Dark Thank You">
            <a:extLst>
              <a:ext uri="{FF2B5EF4-FFF2-40B4-BE49-F238E27FC236}">
                <a16:creationId xmlns:a16="http://schemas.microsoft.com/office/drawing/2014/main" id="{572CC1CD-A906-EF40-BCB9-DD18F5B4F08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34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9" name="Thank You - Dark Thank You">
            <a:extLst>
              <a:ext uri="{FF2B5EF4-FFF2-40B4-BE49-F238E27FC236}">
                <a16:creationId xmlns:a16="http://schemas.microsoft.com/office/drawing/2014/main" id="{9E1128F5-971A-3042-9A4D-2E3A364E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613" y="3004748"/>
            <a:ext cx="10941752" cy="2424033"/>
          </a:xfrm>
          <a:prstGeom prst="rect">
            <a:avLst/>
          </a:prstGeom>
          <a:effectLst/>
        </p:spPr>
        <p:txBody>
          <a:bodyPr anchor="ctr" anchorCtr="0"/>
          <a:lstStyle>
            <a:lvl1pPr>
              <a:defRPr sz="14400" b="1" i="0" spc="-150">
                <a:solidFill>
                  <a:schemeClr val="bg1"/>
                </a:solidFill>
                <a:effectLst>
                  <a:glow rad="533400">
                    <a:schemeClr val="tx1">
                      <a:alpha val="2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Thank You</a:t>
            </a:r>
            <a:endParaRPr lang="en-NL" dirty="0"/>
          </a:p>
        </p:txBody>
      </p:sp>
      <p:sp>
        <p:nvSpPr>
          <p:cNvPr id="11" name="Presenter Name/Title Placeholder - Dark Thank You">
            <a:extLst>
              <a:ext uri="{FF2B5EF4-FFF2-40B4-BE49-F238E27FC236}">
                <a16:creationId xmlns:a16="http://schemas.microsoft.com/office/drawing/2014/main" id="{3D7A0202-4B9A-BB44-B726-690D701ED6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69742" y="5032646"/>
            <a:ext cx="5126257" cy="358876"/>
          </a:xfrm>
          <a:prstGeom prst="rect">
            <a:avLst/>
          </a:prstGeom>
        </p:spPr>
        <p:txBody>
          <a:bodyPr bIns="46800" anchor="t" anchorCtr="0"/>
          <a:lstStyle>
            <a:lvl1pPr marL="0" indent="0" algn="l">
              <a:lnSpc>
                <a:spcPct val="100000"/>
              </a:lnSpc>
              <a:buNone/>
              <a:defRPr sz="1800" b="1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pic>
        <p:nvPicPr>
          <p:cNvPr id="14" name="Valtech Logo - Dark Thank You">
            <a:extLst>
              <a:ext uri="{FF2B5EF4-FFF2-40B4-BE49-F238E27FC236}">
                <a16:creationId xmlns:a16="http://schemas.microsoft.com/office/drawing/2014/main" id="{83FF3268-95D7-7A4B-8284-8F4149E9F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4629" y="6335999"/>
            <a:ext cx="1550750" cy="315721"/>
          </a:xfrm>
          <a:prstGeom prst="rect">
            <a:avLst/>
          </a:prstGeom>
        </p:spPr>
      </p:pic>
      <p:sp>
        <p:nvSpPr>
          <p:cNvPr id="15" name="Slide Number Placeholder - Dark Thank You">
            <a:extLst>
              <a:ext uri="{FF2B5EF4-FFF2-40B4-BE49-F238E27FC236}">
                <a16:creationId xmlns:a16="http://schemas.microsoft.com/office/drawing/2014/main" id="{5272A028-A124-FA4B-87FE-BEA5AF58D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9" name="Presenter Email/Phone Number Placeholder - Dark Thank You">
            <a:extLst>
              <a:ext uri="{FF2B5EF4-FFF2-40B4-BE49-F238E27FC236}">
                <a16:creationId xmlns:a16="http://schemas.microsoft.com/office/drawing/2014/main" id="{CF4299A5-69ED-9E4B-908C-8F20BD82BF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9742" y="5309798"/>
            <a:ext cx="5126257" cy="604113"/>
          </a:xfrm>
          <a:prstGeom prst="rect">
            <a:avLst/>
          </a:prstGeom>
        </p:spPr>
        <p:txBody>
          <a:bodyPr bIns="46800" anchor="t" anchorCtr="0"/>
          <a:lstStyle>
            <a:lvl1pPr marL="0" indent="0" algn="l">
              <a:lnSpc>
                <a:spcPct val="100000"/>
              </a:lnSpc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 Number</a:t>
            </a:r>
          </a:p>
        </p:txBody>
      </p:sp>
      <p:sp>
        <p:nvSpPr>
          <p:cNvPr id="12" name="Footer Placeholder - Dark Master">
            <a:extLst>
              <a:ext uri="{FF2B5EF4-FFF2-40B4-BE49-F238E27FC236}">
                <a16:creationId xmlns:a16="http://schemas.microsoft.com/office/drawing/2014/main" id="{4C392CF6-63B0-454B-BA3A-A29FBDC94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5933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- Dark Blank">
            <a:extLst>
              <a:ext uri="{FF2B5EF4-FFF2-40B4-BE49-F238E27FC236}">
                <a16:creationId xmlns:a16="http://schemas.microsoft.com/office/drawing/2014/main" id="{4A817BFA-F3CD-9042-8299-9C6445411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ooter Placeholder - Dark Master">
            <a:extLst>
              <a:ext uri="{FF2B5EF4-FFF2-40B4-BE49-F238E27FC236}">
                <a16:creationId xmlns:a16="http://schemas.microsoft.com/office/drawing/2014/main" id="{6681375A-DDDA-FB4C-8E50-57C90A005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45532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eading Placeholder - Dark Master">
            <a:extLst>
              <a:ext uri="{FF2B5EF4-FFF2-40B4-BE49-F238E27FC236}">
                <a16:creationId xmlns:a16="http://schemas.microsoft.com/office/drawing/2014/main" id="{82865E47-21E3-424C-B760-79CAD34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29" y="1025656"/>
            <a:ext cx="9175282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</a:t>
            </a:r>
            <a:endParaRPr lang="en-NL" dirty="0"/>
          </a:p>
        </p:txBody>
      </p:sp>
      <p:pic>
        <p:nvPicPr>
          <p:cNvPr id="23" name="V Logo - Dark Master">
            <a:extLst>
              <a:ext uri="{FF2B5EF4-FFF2-40B4-BE49-F238E27FC236}">
                <a16:creationId xmlns:a16="http://schemas.microsoft.com/office/drawing/2014/main" id="{60527E3B-9B44-BB47-B895-29A65D97EC6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5059" y="6254719"/>
            <a:ext cx="542925" cy="542925"/>
          </a:xfrm>
          <a:prstGeom prst="rect">
            <a:avLst/>
          </a:prstGeom>
        </p:spPr>
      </p:pic>
      <p:sp>
        <p:nvSpPr>
          <p:cNvPr id="8" name="Slide Number Placeholder - Dark Master">
            <a:extLst>
              <a:ext uri="{FF2B5EF4-FFF2-40B4-BE49-F238E27FC236}">
                <a16:creationId xmlns:a16="http://schemas.microsoft.com/office/drawing/2014/main" id="{5C25924D-2B85-F145-8C09-1F11EBF58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ooter Placeholder - Dark Master">
            <a:extLst>
              <a:ext uri="{FF2B5EF4-FFF2-40B4-BE49-F238E27FC236}">
                <a16:creationId xmlns:a16="http://schemas.microsoft.com/office/drawing/2014/main" id="{9E6B4953-BA87-554A-AE2B-E50D4114A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  <p:sp>
        <p:nvSpPr>
          <p:cNvPr id="13" name="Body Copy Placeholder - Dark Master">
            <a:extLst>
              <a:ext uri="{FF2B5EF4-FFF2-40B4-BE49-F238E27FC236}">
                <a16:creationId xmlns:a16="http://schemas.microsoft.com/office/drawing/2014/main" id="{C628577F-3664-ED44-9A44-629A13B9D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34" y="2466975"/>
            <a:ext cx="9151936" cy="36889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2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200" b="1" i="0" kern="1200" spc="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0663" algn="l" defTabSz="4572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465138" indent="-233363" algn="l" defTabSz="4572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687388" indent="-222250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920750" indent="-233363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1143000" indent="-222250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2688">
          <p15:clr>
            <a:srgbClr val="F26B43"/>
          </p15:clr>
        </p15:guide>
        <p15:guide id="6" pos="2112">
          <p15:clr>
            <a:srgbClr val="F26B43"/>
          </p15:clr>
        </p15:guide>
        <p15:guide id="8" pos="960">
          <p15:clr>
            <a:srgbClr val="F26B43"/>
          </p15:clr>
        </p15:guide>
        <p15:guide id="11" pos="4992">
          <p15:clr>
            <a:srgbClr val="F26B43"/>
          </p15:clr>
        </p15:guide>
        <p15:guide id="13" pos="5568">
          <p15:clr>
            <a:srgbClr val="F26B43"/>
          </p15:clr>
        </p15:guide>
        <p15:guide id="15" pos="6720">
          <p15:clr>
            <a:srgbClr val="F26B43"/>
          </p15:clr>
        </p15:guide>
        <p15:guide id="18" orient="horz" pos="1872">
          <p15:clr>
            <a:srgbClr val="F26B43"/>
          </p15:clr>
        </p15:guide>
        <p15:guide id="19" orient="horz" pos="1296">
          <p15:clr>
            <a:srgbClr val="F26B43"/>
          </p15:clr>
        </p15:guide>
        <p15:guide id="21" orient="horz" pos="1008">
          <p15:clr>
            <a:srgbClr val="F26B43"/>
          </p15:clr>
        </p15:guide>
        <p15:guide id="22" orient="horz" pos="2448">
          <p15:clr>
            <a:srgbClr val="F26B43"/>
          </p15:clr>
        </p15:guide>
        <p15:guide id="23" orient="horz" pos="2736">
          <p15:clr>
            <a:srgbClr val="F26B43"/>
          </p15:clr>
        </p15:guide>
        <p15:guide id="24" pos="384">
          <p15:clr>
            <a:srgbClr val="F26B43"/>
          </p15:clr>
        </p15:guide>
        <p15:guide id="25" pos="7296">
          <p15:clr>
            <a:srgbClr val="F26B43"/>
          </p15:clr>
        </p15:guide>
        <p15:guide id="26" orient="horz" pos="720">
          <p15:clr>
            <a:srgbClr val="F26B43"/>
          </p15:clr>
        </p15:guide>
        <p15:guide id="27" orient="horz" pos="3312">
          <p15:clr>
            <a:srgbClr val="F26B43"/>
          </p15:clr>
        </p15:guide>
        <p15:guide id="28" pos="3264">
          <p15:clr>
            <a:srgbClr val="F26B43"/>
          </p15:clr>
        </p15:guide>
        <p15:guide id="29" pos="4416">
          <p15:clr>
            <a:srgbClr val="F26B43"/>
          </p15:clr>
        </p15:guide>
        <p15:guide id="30" orient="horz" pos="3600">
          <p15:clr>
            <a:srgbClr val="F26B43"/>
          </p15:clr>
        </p15:guide>
        <p15:guide id="31" orient="horz" pos="2160">
          <p15:clr>
            <a:srgbClr val="F26B43"/>
          </p15:clr>
        </p15:guide>
        <p15:guide id="32" orient="horz" pos="1584">
          <p15:clr>
            <a:srgbClr val="F26B43"/>
          </p15:clr>
        </p15:guide>
        <p15:guide id="33" orient="horz" pos="3024">
          <p15:clr>
            <a:srgbClr val="F26B43"/>
          </p15:clr>
        </p15:guide>
        <p15:guide id="34" pos="1536">
          <p15:clr>
            <a:srgbClr val="F26B43"/>
          </p15:clr>
        </p15:guide>
        <p15:guide id="35" pos="6144">
          <p15:clr>
            <a:srgbClr val="F26B43"/>
          </p15:clr>
        </p15:guide>
        <p15:guide id="36" orient="horz" pos="432">
          <p15:clr>
            <a:srgbClr val="F26B43"/>
          </p15:clr>
        </p15:guide>
        <p15:guide id="37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E9AA1E-7CA9-D741-ACE2-F029D0397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065" y="2978388"/>
            <a:ext cx="7626474" cy="1874823"/>
          </a:xfrm>
        </p:spPr>
        <p:txBody>
          <a:bodyPr/>
          <a:lstStyle/>
          <a:p>
            <a:r>
              <a:rPr lang="en-US" dirty="0" err="1"/>
              <a:t>Integrationstestning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webben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8EF974-91F1-664E-986C-35C3BCD94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Johan Gustavsson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4E2A46-288F-6648-A290-50B575515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developer</a:t>
            </a:r>
          </a:p>
        </p:txBody>
      </p:sp>
      <p:sp>
        <p:nvSpPr>
          <p:cNvPr id="11" name="Slide Number Placeholder - Dark Master">
            <a:extLst>
              <a:ext uri="{FF2B5EF4-FFF2-40B4-BE49-F238E27FC236}">
                <a16:creationId xmlns:a16="http://schemas.microsoft.com/office/drawing/2014/main" id="{51291032-D15B-BC4C-AC2B-7E16F36EF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2" name="Footer Placeholder - Dark Master">
            <a:extLst>
              <a:ext uri="{FF2B5EF4-FFF2-40B4-BE49-F238E27FC236}">
                <a16:creationId xmlns:a16="http://schemas.microsoft.com/office/drawing/2014/main" id="{2C2BEF41-B71B-0D4A-A67C-A3300E378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39175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838C6-4919-3A42-9BB9-90B03488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86" y="1105774"/>
            <a:ext cx="5486399" cy="604682"/>
          </a:xfrm>
        </p:spPr>
        <p:txBody>
          <a:bodyPr/>
          <a:lstStyle/>
          <a:p>
            <a:r>
              <a:rPr lang="en-US" dirty="0"/>
              <a:t>Vem </a:t>
            </a:r>
            <a:r>
              <a:rPr lang="en-US" dirty="0" err="1"/>
              <a:t>är</a:t>
            </a:r>
            <a:r>
              <a:rPr lang="en-US" dirty="0"/>
              <a:t> jag?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9EAD-EC87-274B-B1DA-29E075D9C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Johan Gustavsson</a:t>
            </a:r>
          </a:p>
          <a:p>
            <a:r>
              <a:rPr lang="en-US" dirty="0" err="1"/>
              <a:t>Skogen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Jönköping</a:t>
            </a:r>
          </a:p>
          <a:p>
            <a:r>
              <a:rPr lang="en-US" dirty="0" err="1"/>
              <a:t>Valtech</a:t>
            </a:r>
            <a:r>
              <a:rPr lang="en-US" dirty="0"/>
              <a:t> 4,5 </a:t>
            </a:r>
            <a:r>
              <a:rPr lang="en-US" dirty="0" err="1"/>
              <a:t>år</a:t>
            </a:r>
            <a:endParaRPr lang="en-US" dirty="0"/>
          </a:p>
          <a:p>
            <a:r>
              <a:rPr lang="en-US" dirty="0" err="1"/>
              <a:t>Intressen</a:t>
            </a:r>
            <a:endParaRPr lang="en-US" dirty="0"/>
          </a:p>
          <a:p>
            <a:pPr lvl="1"/>
            <a:r>
              <a:rPr lang="en-US" dirty="0" err="1"/>
              <a:t>Spel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sport</a:t>
            </a:r>
          </a:p>
          <a:p>
            <a:pPr lvl="1"/>
            <a:r>
              <a:rPr lang="en-US" dirty="0" err="1"/>
              <a:t>Komma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 </a:t>
            </a:r>
            <a:r>
              <a:rPr lang="en-US" dirty="0" err="1"/>
              <a:t>naturen</a:t>
            </a:r>
            <a:endParaRPr lang="en-US" dirty="0"/>
          </a:p>
          <a:p>
            <a:pPr lvl="1"/>
            <a:r>
              <a:rPr lang="en-US" dirty="0" err="1"/>
              <a:t>Segling</a:t>
            </a:r>
            <a:r>
              <a:rPr lang="en-US" dirty="0"/>
              <a:t> </a:t>
            </a:r>
          </a:p>
        </p:txBody>
      </p:sp>
      <p:sp>
        <p:nvSpPr>
          <p:cNvPr id="11" name="Slide Number Placeholder - Dark Master">
            <a:extLst>
              <a:ext uri="{FF2B5EF4-FFF2-40B4-BE49-F238E27FC236}">
                <a16:creationId xmlns:a16="http://schemas.microsoft.com/office/drawing/2014/main" id="{7308E529-DED7-0140-937A-1E6743E31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2" name="Footer Placeholder - Dark Master">
            <a:extLst>
              <a:ext uri="{FF2B5EF4-FFF2-40B4-BE49-F238E27FC236}">
                <a16:creationId xmlns:a16="http://schemas.microsoft.com/office/drawing/2014/main" id="{9E1D74C3-DF78-0D44-9E43-BE658D816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E72957E-0791-F54D-8D07-60C0A1A9E0E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800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person, indoor, sitting, man&#10;&#10;Description automatically generated">
            <a:extLst>
              <a:ext uri="{FF2B5EF4-FFF2-40B4-BE49-F238E27FC236}">
                <a16:creationId xmlns:a16="http://schemas.microsoft.com/office/drawing/2014/main" id="{9312A180-8287-0041-A34F-484E53520F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3" r="333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335582-4695-C841-84D1-ADFBAE5B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2B26D-8B92-0D4E-950B-51CBC3DA66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##  	</a:t>
            </a:r>
            <a:r>
              <a:rPr lang="en-US" dirty="0" err="1"/>
              <a:t>Varför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</a:t>
            </a:r>
            <a:r>
              <a:rPr lang="en-US" dirty="0" err="1"/>
              <a:t>Hur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##  	</a:t>
            </a:r>
            <a:r>
              <a:rPr lang="en-US" dirty="0" err="1"/>
              <a:t>Vad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Let's code!</a:t>
            </a:r>
          </a:p>
          <a:p>
            <a:endParaRPr lang="en-US" dirty="0"/>
          </a:p>
        </p:txBody>
      </p:sp>
      <p:sp>
        <p:nvSpPr>
          <p:cNvPr id="12" name="Slide Number Placeholder - Dark Master">
            <a:extLst>
              <a:ext uri="{FF2B5EF4-FFF2-40B4-BE49-F238E27FC236}">
                <a16:creationId xmlns:a16="http://schemas.microsoft.com/office/drawing/2014/main" id="{116B6ED8-BFE5-C540-B618-1A1853DD9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Footer Placeholder - Dark Master">
            <a:extLst>
              <a:ext uri="{FF2B5EF4-FFF2-40B4-BE49-F238E27FC236}">
                <a16:creationId xmlns:a16="http://schemas.microsoft.com/office/drawing/2014/main" id="{38E3439E-E0D3-F24D-B14A-9283F1BF4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1845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4E805-189B-E34A-BBA0-2CF016BC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17" y="1033798"/>
            <a:ext cx="6848388" cy="1435112"/>
          </a:xfrm>
        </p:spPr>
        <p:txBody>
          <a:bodyPr/>
          <a:lstStyle/>
          <a:p>
            <a:r>
              <a:rPr lang="en-US" dirty="0" err="1"/>
              <a:t>Varför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B5E76-344C-1B4A-8731-102B561C8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Våga</a:t>
            </a:r>
            <a:r>
              <a:rPr lang="en-US" dirty="0"/>
              <a:t> </a:t>
            </a:r>
            <a:r>
              <a:rPr lang="en-US" dirty="0" err="1"/>
              <a:t>deploya</a:t>
            </a:r>
            <a:endParaRPr lang="en-US" dirty="0"/>
          </a:p>
          <a:p>
            <a:r>
              <a:rPr lang="en-US" dirty="0" err="1"/>
              <a:t>Våga</a:t>
            </a:r>
            <a:r>
              <a:rPr lang="en-US" dirty="0"/>
              <a:t> </a:t>
            </a:r>
            <a:r>
              <a:rPr lang="en-US" dirty="0" err="1"/>
              <a:t>lägga</a:t>
            </a:r>
            <a:r>
              <a:rPr lang="en-US" dirty="0"/>
              <a:t> till</a:t>
            </a:r>
          </a:p>
          <a:p>
            <a:r>
              <a:rPr lang="en-US" dirty="0" err="1"/>
              <a:t>Våga</a:t>
            </a:r>
            <a:r>
              <a:rPr lang="en-US" dirty="0"/>
              <a:t> </a:t>
            </a:r>
            <a:r>
              <a:rPr lang="en-US" dirty="0" err="1"/>
              <a:t>ändra</a:t>
            </a:r>
            <a:endParaRPr lang="en-US" dirty="0"/>
          </a:p>
        </p:txBody>
      </p:sp>
      <p:pic>
        <p:nvPicPr>
          <p:cNvPr id="9" name="Picture 2" descr="Why in study in New Zealand">
            <a:extLst>
              <a:ext uri="{FF2B5EF4-FFF2-40B4-BE49-F238E27FC236}">
                <a16:creationId xmlns:a16="http://schemas.microsoft.com/office/drawing/2014/main" id="{4356EB2D-B233-A647-A8A5-E42D0574B9E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825" r="1470" b="34768"/>
          <a:stretch/>
        </p:blipFill>
        <p:spPr bwMode="auto">
          <a:xfrm>
            <a:off x="5617028" y="390576"/>
            <a:ext cx="6477001" cy="50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5742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4E805-189B-E34A-BBA0-2CF016BC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17" y="1033798"/>
            <a:ext cx="6848388" cy="1435112"/>
          </a:xfrm>
        </p:spPr>
        <p:txBody>
          <a:bodyPr/>
          <a:lstStyle/>
          <a:p>
            <a:r>
              <a:rPr lang="en-US" dirty="0" err="1"/>
              <a:t>Hur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B5E76-344C-1B4A-8731-102B561C8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Testa användarens upplevelse</a:t>
            </a:r>
          </a:p>
          <a:p>
            <a:r>
              <a:rPr lang="sv-SE" dirty="0"/>
              <a:t>Testa ofta</a:t>
            </a:r>
          </a:p>
          <a:p>
            <a:r>
              <a:rPr lang="sv-SE" dirty="0"/>
              <a:t>Lita på dina tester</a:t>
            </a:r>
          </a:p>
        </p:txBody>
      </p:sp>
      <p:pic>
        <p:nvPicPr>
          <p:cNvPr id="3082" name="Picture 10" descr="How to host a domain / website on your own?">
            <a:extLst>
              <a:ext uri="{FF2B5EF4-FFF2-40B4-BE49-F238E27FC236}">
                <a16:creationId xmlns:a16="http://schemas.microsoft.com/office/drawing/2014/main" id="{4420EACF-51D3-4749-8DC4-2BFD9A1FA77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r="175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822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uturistic Display Wallpapers - Top Free Futuristic Display Backgrounds -  WallpaperAccess">
            <a:extLst>
              <a:ext uri="{FF2B5EF4-FFF2-40B4-BE49-F238E27FC236}">
                <a16:creationId xmlns:a16="http://schemas.microsoft.com/office/drawing/2014/main" id="{89415BF3-CA82-6B4E-95FF-EC85AB7141A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r="81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94ED-4C96-FC40-805C-2CD6E4D683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0"/>
            <a:ext cx="7695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31286-8E6D-7E4D-9E8C-533E821BAE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4D53A9-D74C-B64B-99FC-326414E8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2AC9ED-59BA-9E4D-8B89-94A567F81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717032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Coding? a Brief Guide to the Facet of Programming">
            <a:extLst>
              <a:ext uri="{FF2B5EF4-FFF2-40B4-BE49-F238E27FC236}">
                <a16:creationId xmlns:a16="http://schemas.microsoft.com/office/drawing/2014/main" id="{A3C4B26E-441C-A345-B9EC-B814B7767D5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94ED-4C96-FC40-805C-2CD6E4D683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0"/>
            <a:ext cx="7695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31286-8E6D-7E4D-9E8C-533E821BAE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4D53A9-D74C-B64B-99FC-326414E8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2AC9ED-59BA-9E4D-8B89-94A567F81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PP EOF Error…</a:t>
            </a:r>
          </a:p>
        </p:txBody>
      </p:sp>
    </p:spTree>
    <p:extLst>
      <p:ext uri="{BB962C8B-B14F-4D97-AF65-F5344CB8AC3E}">
        <p14:creationId xmlns:p14="http://schemas.microsoft.com/office/powerpoint/2010/main" val="361396598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shirt, light&#10;&#10;Description automatically generated">
            <a:extLst>
              <a:ext uri="{FF2B5EF4-FFF2-40B4-BE49-F238E27FC236}">
                <a16:creationId xmlns:a16="http://schemas.microsoft.com/office/drawing/2014/main" id="{BA31BD88-160B-CE49-AA8E-18C6B11053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368" b="2368"/>
          <a:stretch>
            <a:fillRect/>
          </a:stretch>
        </p:blipFill>
        <p:spPr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26EBF8-82E7-2446-BCE8-E41125B7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Tack </a:t>
            </a:r>
            <a:r>
              <a:rPr lang="en-US" sz="9600" dirty="0" err="1"/>
              <a:t>för</a:t>
            </a:r>
            <a:r>
              <a:rPr lang="en-US" sz="9600" dirty="0"/>
              <a:t> </a:t>
            </a:r>
            <a:r>
              <a:rPr lang="en-US" sz="9600" dirty="0" err="1"/>
              <a:t>mig</a:t>
            </a:r>
            <a:r>
              <a:rPr lang="en-US" sz="9600" dirty="0"/>
              <a:t>!</a:t>
            </a:r>
          </a:p>
        </p:txBody>
      </p:sp>
      <p:sp>
        <p:nvSpPr>
          <p:cNvPr id="11" name="Slide Number Placeholder - Dark Master">
            <a:extLst>
              <a:ext uri="{FF2B5EF4-FFF2-40B4-BE49-F238E27FC236}">
                <a16:creationId xmlns:a16="http://schemas.microsoft.com/office/drawing/2014/main" id="{CC009001-4027-EA4D-84DD-0BED130B8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Footer Placeholder - Dark Master">
            <a:extLst>
              <a:ext uri="{FF2B5EF4-FFF2-40B4-BE49-F238E27FC236}">
                <a16:creationId xmlns:a16="http://schemas.microsoft.com/office/drawing/2014/main" id="{F8C80A6E-27F1-0744-AD6D-6BE52DE85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59843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CC36B999-E3D1-474F-AA23-6C718CED8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43016510-4763-7A4B-9319-943B0E0F3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393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rk Mode Master">
  <a:themeElements>
    <a:clrScheme name="Valtech PPT Colors">
      <a:dk1>
        <a:srgbClr val="000000"/>
      </a:dk1>
      <a:lt1>
        <a:srgbClr val="FFFFFF"/>
      </a:lt1>
      <a:dk2>
        <a:srgbClr val="FEFFFF"/>
      </a:dk2>
      <a:lt2>
        <a:srgbClr val="000000"/>
      </a:lt2>
      <a:accent1>
        <a:srgbClr val="00BDFA"/>
      </a:accent1>
      <a:accent2>
        <a:srgbClr val="0DFDB3"/>
      </a:accent2>
      <a:accent3>
        <a:srgbClr val="00FFFA"/>
      </a:accent3>
      <a:accent4>
        <a:srgbClr val="FFF011"/>
      </a:accent4>
      <a:accent5>
        <a:srgbClr val="FF1B78"/>
      </a:accent5>
      <a:accent6>
        <a:srgbClr val="FFFFFF"/>
      </a:accent6>
      <a:hlink>
        <a:srgbClr val="00BDFA"/>
      </a:hlink>
      <a:folHlink>
        <a:srgbClr val="000069"/>
      </a:folHlink>
    </a:clrScheme>
    <a:fontScheme name="Valtech Helvetica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PPT.1.0" id="{F070DA44-719E-0246-9040-0B464F4002FC}" vid="{B85AC5B3-5E98-4E4E-9BA1-39DA04CDDE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7200475A1F3A4DA533D379BB7DF6E7" ma:contentTypeVersion="10" ma:contentTypeDescription="Crée un document." ma:contentTypeScope="" ma:versionID="0b3228af82c417266c06e0757cbfc7aa">
  <xsd:schema xmlns:xsd="http://www.w3.org/2001/XMLSchema" xmlns:xs="http://www.w3.org/2001/XMLSchema" xmlns:p="http://schemas.microsoft.com/office/2006/metadata/properties" xmlns:ns2="e0c8a1aa-46a7-4032-8331-2d433ace583e" xmlns:ns3="2cb7f2ee-392b-449a-a46e-a0754fdef338" targetNamespace="http://schemas.microsoft.com/office/2006/metadata/properties" ma:root="true" ma:fieldsID="d5f0011982e1bda7c1c91e3ac0aa2c92" ns2:_="" ns3:_="">
    <xsd:import namespace="e0c8a1aa-46a7-4032-8331-2d433ace583e"/>
    <xsd:import namespace="2cb7f2ee-392b-449a-a46e-a0754fdef3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8a1aa-46a7-4032-8331-2d433ace5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7f2ee-392b-449a-a46e-a0754fdef3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CDA96-613F-4BAD-8C1B-FE2CDDE94B0B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2cb7f2ee-392b-449a-a46e-a0754fdef338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e0c8a1aa-46a7-4032-8331-2d433ace583e"/>
  </ds:schemaRefs>
</ds:datastoreItem>
</file>

<file path=customXml/itemProps2.xml><?xml version="1.0" encoding="utf-8"?>
<ds:datastoreItem xmlns:ds="http://schemas.openxmlformats.org/officeDocument/2006/customXml" ds:itemID="{F179F276-CA4D-4139-9853-3A12444B80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0C0EB0-B0D2-49C3-B5E7-7BB17EB38D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8a1aa-46a7-4032-8331-2d433ace583e"/>
    <ds:schemaRef ds:uri="2cb7f2ee-392b-449a-a46e-a0754fdef3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 Master</Template>
  <TotalTime>7441</TotalTime>
  <Words>388</Words>
  <Application>Microsoft Macintosh PowerPoint</Application>
  <PresentationFormat>Widescreen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 Neue</vt:lpstr>
      <vt:lpstr>Helvetica Neue Light</vt:lpstr>
      <vt:lpstr>Helvetica Neue LT Std 75</vt:lpstr>
      <vt:lpstr>Dark Mode Master</vt:lpstr>
      <vt:lpstr>Integrationstestning för webben</vt:lpstr>
      <vt:lpstr>Vem är jag?</vt:lpstr>
      <vt:lpstr>Agenda</vt:lpstr>
      <vt:lpstr>Varför?</vt:lpstr>
      <vt:lpstr>Hur?</vt:lpstr>
      <vt:lpstr>Demo time!</vt:lpstr>
      <vt:lpstr>Let’s code!</vt:lpstr>
      <vt:lpstr>Tack för mig!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Here</dc:title>
  <dc:creator>Johan Gustavsson</dc:creator>
  <cp:lastModifiedBy>Johan Gustavsson</cp:lastModifiedBy>
  <cp:revision>1</cp:revision>
  <cp:lastPrinted>2020-05-13T16:38:13Z</cp:lastPrinted>
  <dcterms:created xsi:type="dcterms:W3CDTF">2021-06-10T05:55:43Z</dcterms:created>
  <dcterms:modified xsi:type="dcterms:W3CDTF">2021-06-15T09:57:40Z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0x010100BC7200475A1F3A4DA533D379BB7DF6E7</vt:lpwstr>
  </property>
</Properties>
</file>